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78" r:id="rId4"/>
  </p:sldMasterIdLst>
  <p:notesMasterIdLst>
    <p:notesMasterId r:id="rId10"/>
  </p:notesMasterIdLst>
  <p:handoutMasterIdLst>
    <p:handoutMasterId r:id="rId11"/>
  </p:handoutMasterIdLst>
  <p:sldIdLst>
    <p:sldId id="330" r:id="rId5"/>
    <p:sldId id="276" r:id="rId6"/>
    <p:sldId id="272" r:id="rId7"/>
    <p:sldId id="291" r:id="rId8"/>
    <p:sldId id="292" r:id="rId9"/>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174202-076D-4FCC-BB1F-880F8A848A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5FAD0C0A-72EF-4EA2-8D6C-4938445A10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C6063AB-68DD-4467-B9F3-CFD39EF31317}" type="datetime1">
              <a:rPr lang="en-GB" smtClean="0"/>
              <a:t>14/06/2023</a:t>
            </a:fld>
            <a:endParaRPr lang="en-GB"/>
          </a:p>
        </p:txBody>
      </p:sp>
      <p:sp>
        <p:nvSpPr>
          <p:cNvPr id="4" name="Footer Placeholder 3">
            <a:extLst>
              <a:ext uri="{FF2B5EF4-FFF2-40B4-BE49-F238E27FC236}">
                <a16:creationId xmlns:a16="http://schemas.microsoft.com/office/drawing/2014/main" id="{58AB2131-4249-4045-A9F7-9BE0F73F06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2180F18-DB0C-473D-93EA-5E50BE9DE5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5F20474-88D6-46C9-AFA3-1C3CCC241887}" type="slidenum">
              <a:rPr lang="en-GB" smtClean="0"/>
              <a:t>‹N›</a:t>
            </a:fld>
            <a:endParaRPr lang="en-GB"/>
          </a:p>
        </p:txBody>
      </p:sp>
    </p:spTree>
    <p:extLst>
      <p:ext uri="{BB962C8B-B14F-4D97-AF65-F5344CB8AC3E}">
        <p14:creationId xmlns:p14="http://schemas.microsoft.com/office/powerpoint/2010/main" val="4821917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17B0F02-3072-4C07-8D39-FB97D9D5FCA2}" type="datetime1">
              <a:rPr lang="en-GB" noProof="0" smtClean="0"/>
              <a:t>14/06/2023</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B68C18-1BF1-F447-95ED-60EAAE35426E}" type="slidenum">
              <a:rPr lang="en-GB" noProof="0" smtClean="0"/>
              <a:t>‹N›</a:t>
            </a:fld>
            <a:endParaRPr lang="en-GB" noProof="0"/>
          </a:p>
        </p:txBody>
      </p:sp>
    </p:spTree>
    <p:extLst>
      <p:ext uri="{BB962C8B-B14F-4D97-AF65-F5344CB8AC3E}">
        <p14:creationId xmlns:p14="http://schemas.microsoft.com/office/powerpoint/2010/main" val="13917592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1</a:t>
            </a:fld>
            <a:endParaRPr lang="en-GB"/>
          </a:p>
        </p:txBody>
      </p:sp>
    </p:spTree>
    <p:extLst>
      <p:ext uri="{BB962C8B-B14F-4D97-AF65-F5344CB8AC3E}">
        <p14:creationId xmlns:p14="http://schemas.microsoft.com/office/powerpoint/2010/main" val="98231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2</a:t>
            </a:fld>
            <a:endParaRPr lang="en-GB"/>
          </a:p>
        </p:txBody>
      </p:sp>
    </p:spTree>
    <p:extLst>
      <p:ext uri="{BB962C8B-B14F-4D97-AF65-F5344CB8AC3E}">
        <p14:creationId xmlns:p14="http://schemas.microsoft.com/office/powerpoint/2010/main" val="83542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3</a:t>
            </a:fld>
            <a:endParaRPr lang="en-GB"/>
          </a:p>
        </p:txBody>
      </p:sp>
    </p:spTree>
    <p:extLst>
      <p:ext uri="{BB962C8B-B14F-4D97-AF65-F5344CB8AC3E}">
        <p14:creationId xmlns:p14="http://schemas.microsoft.com/office/powerpoint/2010/main" val="286800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4</a:t>
            </a:fld>
            <a:endParaRPr lang="en-GB"/>
          </a:p>
        </p:txBody>
      </p:sp>
    </p:spTree>
    <p:extLst>
      <p:ext uri="{BB962C8B-B14F-4D97-AF65-F5344CB8AC3E}">
        <p14:creationId xmlns:p14="http://schemas.microsoft.com/office/powerpoint/2010/main" val="218120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8B68C18-1BF1-F447-95ED-60EAAE35426E}" type="slidenum">
              <a:rPr lang="en-GB" smtClean="0"/>
              <a:t>5</a:t>
            </a:fld>
            <a:endParaRPr lang="en-GB"/>
          </a:p>
        </p:txBody>
      </p:sp>
    </p:spTree>
    <p:extLst>
      <p:ext uri="{BB962C8B-B14F-4D97-AF65-F5344CB8AC3E}">
        <p14:creationId xmlns:p14="http://schemas.microsoft.com/office/powerpoint/2010/main" val="71378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rtlCol="0" anchor="ctr">
            <a:normAutofit/>
          </a:bodyPr>
          <a:lstStyle>
            <a:lvl1pPr algn="l">
              <a:lnSpc>
                <a:spcPct val="85000"/>
              </a:lnSpc>
              <a:defRPr sz="6000" cap="none" baseline="0">
                <a:solidFill>
                  <a:schemeClr val="tx2"/>
                </a:solidFill>
              </a:defRPr>
            </a:lvl1pPr>
          </a:lstStyle>
          <a:p>
            <a:pPr rtl="0"/>
            <a:r>
              <a:rPr lang="en-US" noProof="0"/>
              <a:t>Click to edit Master title style</a:t>
            </a:r>
            <a:endParaRPr lang="en-GB" noProof="0"/>
          </a:p>
        </p:txBody>
      </p:sp>
      <p:sp>
        <p:nvSpPr>
          <p:cNvPr id="3" name="Subtitle 2"/>
          <p:cNvSpPr>
            <a:spLocks noGrp="1"/>
          </p:cNvSpPr>
          <p:nvPr>
            <p:ph type="subTitle" idx="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37A75DA-C6FF-4420-94B9-E3338D1F9A04}"/>
              </a:ext>
            </a:extLst>
          </p:cNvPr>
          <p:cNvSpPr>
            <a:spLocks noGrp="1"/>
          </p:cNvSpPr>
          <p:nvPr>
            <p:ph type="pic" sz="quarter" idx="10" hasCustomPrompt="1"/>
          </p:nvPr>
        </p:nvSpPr>
        <p:spPr>
          <a:xfrm>
            <a:off x="2743615" y="1367500"/>
            <a:ext cx="2397795" cy="2397795"/>
          </a:xfrm>
          <a:prstGeom prst="ellipse">
            <a:avLst/>
          </a:prstGeom>
          <a:solidFill>
            <a:schemeClr val="bg1"/>
          </a:solidFill>
        </p:spPr>
        <p:txBody>
          <a:bodyPr rtlCol="0" anchor="ctr"/>
          <a:lstStyle>
            <a:lvl1pPr marL="0" indent="0" algn="ctr">
              <a:buNone/>
              <a:defRPr i="1"/>
            </a:lvl1pPr>
          </a:lstStyle>
          <a:p>
            <a:pPr rtl="0"/>
            <a:r>
              <a:rPr lang="en-GB" noProof="0"/>
              <a:t>Insert Portrait Photo</a:t>
            </a:r>
          </a:p>
        </p:txBody>
      </p:sp>
    </p:spTree>
    <p:extLst>
      <p:ext uri="{BB962C8B-B14F-4D97-AF65-F5344CB8AC3E}">
        <p14:creationId xmlns:p14="http://schemas.microsoft.com/office/powerpoint/2010/main" val="1827426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DAB8D192-CAF1-4A2C-85C9-1EDA35A31CD8}"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BC751F3-ABD6-4995-8494-4932D12ACE1B}"/>
              </a:ext>
            </a:extLst>
          </p:cNvPr>
          <p:cNvSpPr>
            <a:spLocks noGrp="1"/>
          </p:cNvSpPr>
          <p:nvPr>
            <p:ph sz="quarter" idx="19" hasCustomPrompt="1"/>
          </p:nvPr>
        </p:nvSpPr>
        <p:spPr>
          <a:xfrm>
            <a:off x="5326063" y="559678"/>
            <a:ext cx="6103937" cy="519183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87545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114259A3-C037-4D15-8CC5-E62C0AAC312D}"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5297488" y="559678"/>
            <a:ext cx="6132512" cy="5191835"/>
          </a:xfrm>
        </p:spPr>
        <p:txBody>
          <a:bodyPr rtlCol="0" anchor="ctr"/>
          <a:lstStyle>
            <a:lvl1pPr marL="0" indent="0" algn="ctr">
              <a:buNone/>
              <a:defRPr/>
            </a:lvl1pPr>
          </a:lstStyle>
          <a:p>
            <a:pPr rtl="0"/>
            <a:r>
              <a:rPr lang="en-US" noProof="0"/>
              <a:t>Click icon to add picture</a:t>
            </a:r>
            <a:endParaRPr lang="en-GB" noProof="0"/>
          </a:p>
        </p:txBody>
      </p:sp>
    </p:spTree>
    <p:extLst>
      <p:ext uri="{BB962C8B-B14F-4D97-AF65-F5344CB8AC3E}">
        <p14:creationId xmlns:p14="http://schemas.microsoft.com/office/powerpoint/2010/main" val="368749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7"/>
            <a:ext cx="3833906" cy="5274923"/>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3591F197-EE82-41CF-B217-E65F4EC035C7}"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889D34E-DF9E-41B7-A5EC-B9D63999B3D0}"/>
              </a:ext>
            </a:extLst>
          </p:cNvPr>
          <p:cNvSpPr>
            <a:spLocks noGrp="1"/>
          </p:cNvSpPr>
          <p:nvPr>
            <p:ph idx="1" hasCustomPrompt="1"/>
          </p:nvPr>
        </p:nvSpPr>
        <p:spPr>
          <a:xfrm>
            <a:off x="5181600" y="559678"/>
            <a:ext cx="6172200" cy="561728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22261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p:cNvSpPr>
            <a:spLocks noGrp="1"/>
          </p:cNvSpPr>
          <p:nvPr>
            <p:ph sz="half" idx="1" hasCustomPrompt="1"/>
          </p:nvPr>
        </p:nvSpPr>
        <p:spPr>
          <a:xfrm>
            <a:off x="5181600" y="540628"/>
            <a:ext cx="6248400" cy="2488946"/>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hasCustomPrompt="1"/>
          </p:nvPr>
        </p:nvSpPr>
        <p:spPr>
          <a:xfrm>
            <a:off x="5181600" y="3712467"/>
            <a:ext cx="6248400" cy="248222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p:cNvSpPr>
            <a:spLocks noGrp="1"/>
          </p:cNvSpPr>
          <p:nvPr>
            <p:ph type="dt" sz="half" idx="10"/>
          </p:nvPr>
        </p:nvSpPr>
        <p:spPr/>
        <p:txBody>
          <a:bodyPr rtlCol="0"/>
          <a:lstStyle/>
          <a:p>
            <a:pPr rtl="0"/>
            <a:fld id="{5529CDE9-2DFB-42D0-9AF7-220768F44449}" type="datetime1">
              <a:rPr lang="en-GB" noProof="0" smtClean="0"/>
              <a:t>14/06/2023</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7" name="Slide Number Placeholder 6"/>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245430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rtlCol="0"/>
          <a:lstStyle/>
          <a:p>
            <a:pPr rtl="0"/>
            <a:r>
              <a:rPr lang="en-US" noProof="0"/>
              <a:t>Click to edit Master title style</a:t>
            </a:r>
            <a:endParaRPr lang="en-GB" noProof="0"/>
          </a:p>
        </p:txBody>
      </p:sp>
      <p:sp>
        <p:nvSpPr>
          <p:cNvPr id="3" name="Text Placeholder 2"/>
          <p:cNvSpPr>
            <a:spLocks noGrp="1"/>
          </p:cNvSpPr>
          <p:nvPr>
            <p:ph type="body" idx="1" hasCustomPrompt="1"/>
          </p:nvPr>
        </p:nvSpPr>
        <p:spPr>
          <a:xfrm>
            <a:off x="5181600" y="558065"/>
            <a:ext cx="6245352" cy="914400"/>
          </a:xfrm>
        </p:spPr>
        <p:txBody>
          <a:bodyPr rtlCol="0"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4" name="Content Placeholder 3"/>
          <p:cNvSpPr>
            <a:spLocks noGrp="1"/>
          </p:cNvSpPr>
          <p:nvPr>
            <p:ph sz="half" idx="2" hasCustomPrompt="1"/>
          </p:nvPr>
        </p:nvSpPr>
        <p:spPr>
          <a:xfrm>
            <a:off x="5181600" y="1526671"/>
            <a:ext cx="6245352" cy="175564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hasCustomPrompt="1"/>
          </p:nvPr>
        </p:nvSpPr>
        <p:spPr>
          <a:xfrm>
            <a:off x="5181600" y="3700826"/>
            <a:ext cx="6248400" cy="914400"/>
          </a:xfrm>
        </p:spPr>
        <p:txBody>
          <a:bodyPr rtlCol="0"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6" name="Content Placeholder 5"/>
          <p:cNvSpPr>
            <a:spLocks noGrp="1"/>
          </p:cNvSpPr>
          <p:nvPr>
            <p:ph sz="quarter" idx="4" hasCustomPrompt="1"/>
          </p:nvPr>
        </p:nvSpPr>
        <p:spPr>
          <a:xfrm>
            <a:off x="5181600" y="4669432"/>
            <a:ext cx="6245352" cy="175564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p:cNvSpPr>
            <a:spLocks noGrp="1"/>
          </p:cNvSpPr>
          <p:nvPr>
            <p:ph type="dt" sz="half" idx="10"/>
          </p:nvPr>
        </p:nvSpPr>
        <p:spPr/>
        <p:txBody>
          <a:bodyPr rtlCol="0"/>
          <a:lstStyle/>
          <a:p>
            <a:pPr rtl="0"/>
            <a:fld id="{95259DA5-60B7-4DC7-997E-4ADDE1E2373F}" type="datetime1">
              <a:rPr lang="en-GB" noProof="0" smtClean="0"/>
              <a:t>14/06/2023</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9" name="Slide Number Placeholder 8"/>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4277019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Date Placeholder 2"/>
          <p:cNvSpPr>
            <a:spLocks noGrp="1"/>
          </p:cNvSpPr>
          <p:nvPr>
            <p:ph type="dt" sz="half" idx="10"/>
          </p:nvPr>
        </p:nvSpPr>
        <p:spPr/>
        <p:txBody>
          <a:bodyPr rtlCol="0"/>
          <a:lstStyle/>
          <a:p>
            <a:pPr rtl="0"/>
            <a:fld id="{7B74DD31-347E-4B54-B7FB-ECCF31FD43E0}" type="datetime1">
              <a:rPr lang="en-GB" noProof="0" smtClean="0"/>
              <a:t>14/06/2023</a:t>
            </a:fld>
            <a:endParaRPr lang="en-GB" noProof="0"/>
          </a:p>
        </p:txBody>
      </p:sp>
      <p:sp>
        <p:nvSpPr>
          <p:cNvPr id="4" name="Footer Placeholder 3"/>
          <p:cNvSpPr>
            <a:spLocks noGrp="1"/>
          </p:cNvSpPr>
          <p:nvPr>
            <p:ph type="ftr" sz="quarter" idx="11"/>
          </p:nvPr>
        </p:nvSpPr>
        <p:spPr/>
        <p:txBody>
          <a:bodyPr rtlCol="0"/>
          <a:lstStyle/>
          <a:p>
            <a:pPr rtl="0"/>
            <a:endParaRPr lang="en-GB" noProof="0"/>
          </a:p>
        </p:txBody>
      </p:sp>
      <p:sp>
        <p:nvSpPr>
          <p:cNvPr id="5" name="Slide Number Placeholder 4"/>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204344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D69DEBE6-9705-4629-B2E2-B813F3EFD0D0}" type="datetime1">
              <a:rPr lang="en-GB" noProof="0" smtClean="0"/>
              <a:t>14/06/2023</a:t>
            </a:fld>
            <a:endParaRPr lang="en-GB" noProof="0"/>
          </a:p>
        </p:txBody>
      </p:sp>
      <p:sp>
        <p:nvSpPr>
          <p:cNvPr id="3" name="Footer Placeholder 2"/>
          <p:cNvSpPr>
            <a:spLocks noGrp="1"/>
          </p:cNvSpPr>
          <p:nvPr>
            <p:ph type="ftr" sz="quarter" idx="11"/>
          </p:nvPr>
        </p:nvSpPr>
        <p:spPr/>
        <p:txBody>
          <a:bodyPr rtlCol="0"/>
          <a:lstStyle/>
          <a:p>
            <a:pPr rtl="0"/>
            <a:endParaRPr lang="en-GB" noProof="0"/>
          </a:p>
        </p:txBody>
      </p:sp>
      <p:sp>
        <p:nvSpPr>
          <p:cNvPr id="4" name="Slide Number Placeholder 3"/>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Tree>
    <p:extLst>
      <p:ext uri="{BB962C8B-B14F-4D97-AF65-F5344CB8AC3E}">
        <p14:creationId xmlns:p14="http://schemas.microsoft.com/office/powerpoint/2010/main" val="8239023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2565D1-06D8-4141-9B5F-95C29313C16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Text Placeholder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sp>
        <p:nvSpPr>
          <p:cNvPr id="3" name="Content Placeholder 2"/>
          <p:cNvSpPr>
            <a:spLocks noGrp="1"/>
          </p:cNvSpPr>
          <p:nvPr>
            <p:ph idx="1" hasCustomPrompt="1"/>
          </p:nvPr>
        </p:nvSpPr>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E076178D-3F32-40F0-BDF4-CDEBDAACF6DF}"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11" name="Title 1">
            <a:extLst>
              <a:ext uri="{FF2B5EF4-FFF2-40B4-BE49-F238E27FC236}">
                <a16:creationId xmlns:a16="http://schemas.microsoft.com/office/drawing/2014/main" id="{3837580B-9009-4524-B820-7ACB27BCBEB4}"/>
              </a:ext>
            </a:extLst>
          </p:cNvPr>
          <p:cNvSpPr>
            <a:spLocks noGrp="1"/>
          </p:cNvSpPr>
          <p:nvPr>
            <p:ph type="title"/>
          </p:nvPr>
        </p:nvSpPr>
        <p:spPr>
          <a:xfrm>
            <a:off x="762000" y="559678"/>
            <a:ext cx="3833906" cy="2221622"/>
          </a:xfrm>
        </p:spPr>
        <p:txBody>
          <a:bodyPr rtlCol="0" anchor="b"/>
          <a:lstStyle/>
          <a:p>
            <a:pPr rtl="0"/>
            <a:r>
              <a:rPr lang="en-US" noProof="0"/>
              <a:t>Click to edit Master title style</a:t>
            </a:r>
            <a:endParaRPr lang="en-GB" noProof="0"/>
          </a:p>
        </p:txBody>
      </p:sp>
      <p:cxnSp>
        <p:nvCxnSpPr>
          <p:cNvPr id="12" name="Straight Connector 11" title="Horizontal Rule Line">
            <a:extLst>
              <a:ext uri="{FF2B5EF4-FFF2-40B4-BE49-F238E27FC236}">
                <a16:creationId xmlns:a16="http://schemas.microsoft.com/office/drawing/2014/main" id="{54F1A406-73A8-450C-B21C-AA9616F476C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5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 Image / Icon Bullets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p>
            <a:pPr rtl="0"/>
            <a:fld id="{77402A71-B2DA-4640-AFBC-A08F749C812D}"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CF91DE7-F23F-444D-B56E-B059EC98D983}"/>
              </a:ext>
            </a:extLst>
          </p:cNvPr>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9" name="Text Placeholder 8">
            <a:extLst>
              <a:ext uri="{FF2B5EF4-FFF2-40B4-BE49-F238E27FC236}">
                <a16:creationId xmlns:a16="http://schemas.microsoft.com/office/drawing/2014/main" id="{DD8B7AFB-040F-4222-BF21-649EEB9B7663}"/>
              </a:ext>
            </a:extLst>
          </p:cNvPr>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2" name="Text Placeholder 10">
            <a:extLst>
              <a:ext uri="{FF2B5EF4-FFF2-40B4-BE49-F238E27FC236}">
                <a16:creationId xmlns:a16="http://schemas.microsoft.com/office/drawing/2014/main" id="{36C44B50-DCD8-4661-AE20-1744F5052F2B}"/>
              </a:ext>
            </a:extLst>
          </p:cNvPr>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3" name="Text Placeholder 6">
            <a:extLst>
              <a:ext uri="{FF2B5EF4-FFF2-40B4-BE49-F238E27FC236}">
                <a16:creationId xmlns:a16="http://schemas.microsoft.com/office/drawing/2014/main" id="{C0107EA4-5D36-4C90-97D0-F9F14116BDE7}"/>
              </a:ext>
            </a:extLst>
          </p:cNvPr>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4" name="Text Placeholder 15">
            <a:extLst>
              <a:ext uri="{FF2B5EF4-FFF2-40B4-BE49-F238E27FC236}">
                <a16:creationId xmlns:a16="http://schemas.microsoft.com/office/drawing/2014/main" id="{CB22D40E-097C-4007-9190-A37498065321}"/>
              </a:ext>
            </a:extLst>
          </p:cNvPr>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5" name="Text Placeholder 18">
            <a:extLst>
              <a:ext uri="{FF2B5EF4-FFF2-40B4-BE49-F238E27FC236}">
                <a16:creationId xmlns:a16="http://schemas.microsoft.com/office/drawing/2014/main" id="{D385A57E-D5E6-4E0A-BE4C-C1B40196AB2B}"/>
              </a:ext>
            </a:extLst>
          </p:cNvPr>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6" name="Picture Placeholder 22">
            <a:extLst>
              <a:ext uri="{FF2B5EF4-FFF2-40B4-BE49-F238E27FC236}">
                <a16:creationId xmlns:a16="http://schemas.microsoft.com/office/drawing/2014/main" id="{3D1BBD84-BA1A-4F7F-BD78-6D42162E33D5}"/>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7" name="Picture Placeholder 24">
            <a:extLst>
              <a:ext uri="{FF2B5EF4-FFF2-40B4-BE49-F238E27FC236}">
                <a16:creationId xmlns:a16="http://schemas.microsoft.com/office/drawing/2014/main" id="{75DDD589-ADD5-491E-B180-F1FCDF9ED6A1}"/>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8" name="Picture Placeholder 26">
            <a:extLst>
              <a:ext uri="{FF2B5EF4-FFF2-40B4-BE49-F238E27FC236}">
                <a16:creationId xmlns:a16="http://schemas.microsoft.com/office/drawing/2014/main" id="{BFFFDD99-5C1A-4C7C-8FA2-BEA3DB4BA884}"/>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9" name="Picture Placeholder 30">
            <a:extLst>
              <a:ext uri="{FF2B5EF4-FFF2-40B4-BE49-F238E27FC236}">
                <a16:creationId xmlns:a16="http://schemas.microsoft.com/office/drawing/2014/main" id="{23C5456C-A352-4CF6-8671-B2572BAD518D}"/>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0" name="Picture Placeholder 32">
            <a:extLst>
              <a:ext uri="{FF2B5EF4-FFF2-40B4-BE49-F238E27FC236}">
                <a16:creationId xmlns:a16="http://schemas.microsoft.com/office/drawing/2014/main" id="{C7C33AAD-B12F-4AA1-80BD-D7D3D1304B98}"/>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1" name="Picture Placeholder 34">
            <a:extLst>
              <a:ext uri="{FF2B5EF4-FFF2-40B4-BE49-F238E27FC236}">
                <a16:creationId xmlns:a16="http://schemas.microsoft.com/office/drawing/2014/main" id="{E2951AF1-2CE3-48B5-9CF3-7488DCDF3299}"/>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Tree>
    <p:extLst>
      <p:ext uri="{BB962C8B-B14F-4D97-AF65-F5344CB8AC3E}">
        <p14:creationId xmlns:p14="http://schemas.microsoft.com/office/powerpoint/2010/main" val="418798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Bullets in a r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p>
            <a:pPr rtl="0"/>
            <a:r>
              <a:rPr lang="en-US" noProof="0"/>
              <a:t>Click to edit Master title style</a:t>
            </a:r>
            <a:endParaRPr lang="en-GB" noProof="0"/>
          </a:p>
        </p:txBody>
      </p:sp>
      <p:sp>
        <p:nvSpPr>
          <p:cNvPr id="3" name="Content Placeholder 2"/>
          <p:cNvSpPr>
            <a:spLocks noGrp="1"/>
          </p:cNvSpPr>
          <p:nvPr>
            <p:ph idx="1" hasCustomPrompt="1"/>
          </p:nvPr>
        </p:nvSpPr>
        <p:spPr>
          <a:xfrm>
            <a:off x="5162550" y="2019300"/>
            <a:ext cx="1944000"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rtlCol="0">
            <a:noAutofit/>
          </a:bodyPr>
          <a:lstStyle>
            <a:lvl1pPr marL="0" indent="0" algn="ctr">
              <a:buNone/>
              <a:defRPr sz="1600"/>
            </a:lvl1pPr>
          </a:lstStyle>
          <a:p>
            <a:pPr lvl="0" rtl="0"/>
            <a:r>
              <a:rPr lang="en-GB" noProof="0"/>
              <a:t>Event Description</a:t>
            </a:r>
          </a:p>
        </p:txBody>
      </p:sp>
      <p:sp>
        <p:nvSpPr>
          <p:cNvPr id="4" name="Date Placeholder 3"/>
          <p:cNvSpPr>
            <a:spLocks noGrp="1"/>
          </p:cNvSpPr>
          <p:nvPr>
            <p:ph type="dt" sz="half" idx="10"/>
          </p:nvPr>
        </p:nvSpPr>
        <p:spPr/>
        <p:txBody>
          <a:bodyPr rtlCol="0"/>
          <a:lstStyle/>
          <a:p>
            <a:pPr rtl="0"/>
            <a:fld id="{03735262-5D60-41D9-A9B6-FF5E468F41DF}"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9" name="Text Placeholder 8">
            <a:extLst>
              <a:ext uri="{FF2B5EF4-FFF2-40B4-BE49-F238E27FC236}">
                <a16:creationId xmlns:a16="http://schemas.microsoft.com/office/drawing/2014/main" id="{617748B7-E5B4-4481-8BBD-FA336F544D66}"/>
              </a:ext>
            </a:extLst>
          </p:cNvPr>
          <p:cNvSpPr>
            <a:spLocks noGrp="1"/>
          </p:cNvSpPr>
          <p:nvPr>
            <p:ph type="body" sz="quarter" idx="13" hasCustomPrompt="1"/>
          </p:nvPr>
        </p:nvSpPr>
        <p:spPr>
          <a:xfrm>
            <a:off x="7295806" y="2019300"/>
            <a:ext cx="1943100"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rtlCol="0">
            <a:noAutofit/>
          </a:bodyPr>
          <a:lstStyle>
            <a:lvl1pPr marL="0" indent="0" algn="ctr">
              <a:buNone/>
              <a:defRPr sz="1600"/>
            </a:lvl1pPr>
          </a:lstStyle>
          <a:p>
            <a:pPr lvl="0" rtl="0"/>
            <a:r>
              <a:rPr lang="en-GB" noProof="0"/>
              <a:t>Event Description</a:t>
            </a:r>
          </a:p>
        </p:txBody>
      </p:sp>
      <p:sp>
        <p:nvSpPr>
          <p:cNvPr id="11" name="Text Placeholder 10">
            <a:extLst>
              <a:ext uri="{FF2B5EF4-FFF2-40B4-BE49-F238E27FC236}">
                <a16:creationId xmlns:a16="http://schemas.microsoft.com/office/drawing/2014/main" id="{47DBBB1B-8761-455D-AD09-0A48C1ED27E0}"/>
              </a:ext>
            </a:extLst>
          </p:cNvPr>
          <p:cNvSpPr>
            <a:spLocks noGrp="1"/>
          </p:cNvSpPr>
          <p:nvPr>
            <p:ph type="body" sz="quarter" idx="14" hasCustomPrompt="1"/>
          </p:nvPr>
        </p:nvSpPr>
        <p:spPr>
          <a:xfrm>
            <a:off x="9428163" y="2019300"/>
            <a:ext cx="1943100"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rtlCol="0">
            <a:noAutofit/>
          </a:bodyPr>
          <a:lstStyle>
            <a:lvl1pPr marL="0" indent="0" algn="ctr">
              <a:buNone/>
              <a:defRPr sz="1600"/>
            </a:lvl1pPr>
          </a:lstStyle>
          <a:p>
            <a:pPr lvl="0" rtl="0"/>
            <a:r>
              <a:rPr lang="en-GB" noProof="0"/>
              <a:t>Event Description</a:t>
            </a:r>
          </a:p>
        </p:txBody>
      </p:sp>
      <p:sp>
        <p:nvSpPr>
          <p:cNvPr id="13" name="Text Placeholder 12">
            <a:extLst>
              <a:ext uri="{FF2B5EF4-FFF2-40B4-BE49-F238E27FC236}">
                <a16:creationId xmlns:a16="http://schemas.microsoft.com/office/drawing/2014/main" id="{701A7388-8628-470F-82E9-729C86AAFDC5}"/>
              </a:ext>
            </a:extLst>
          </p:cNvPr>
          <p:cNvSpPr>
            <a:spLocks noGrp="1"/>
          </p:cNvSpPr>
          <p:nvPr>
            <p:ph type="body" sz="quarter" idx="15" hasCustomPrompt="1"/>
          </p:nvPr>
        </p:nvSpPr>
        <p:spPr>
          <a:xfrm>
            <a:off x="5720550" y="2324100"/>
            <a:ext cx="828000" cy="828000"/>
          </a:xfrm>
          <a:prstGeom prst="ellipse">
            <a:avLst/>
          </a:prstGeom>
          <a:solidFill>
            <a:schemeClr val="tx1">
              <a:lumMod val="85000"/>
              <a:lumOff val="15000"/>
            </a:schemeClr>
          </a:solidFill>
        </p:spPr>
        <p:txBody>
          <a:bodyPr lIns="0" tIns="0" rIns="0" bIns="0" rtlCol="0" anchor="ctr">
            <a:noAutofit/>
          </a:bodyPr>
          <a:lstStyle>
            <a:lvl1pPr marL="0" indent="0" algn="ctr">
              <a:lnSpc>
                <a:spcPct val="100000"/>
              </a:lnSpc>
              <a:buNone/>
              <a:defRPr sz="2000" i="1">
                <a:solidFill>
                  <a:schemeClr val="bg1"/>
                </a:solidFill>
                <a:latin typeface="+mj-lt"/>
              </a:defRPr>
            </a:lvl1pPr>
          </a:lstStyle>
          <a:p>
            <a:pPr lvl="0" rtl="0"/>
            <a:r>
              <a:rPr lang="en-GB" noProof="0"/>
              <a:t>1</a:t>
            </a:r>
          </a:p>
        </p:txBody>
      </p:sp>
      <p:sp>
        <p:nvSpPr>
          <p:cNvPr id="15" name="Text Placeholder 14">
            <a:extLst>
              <a:ext uri="{FF2B5EF4-FFF2-40B4-BE49-F238E27FC236}">
                <a16:creationId xmlns:a16="http://schemas.microsoft.com/office/drawing/2014/main" id="{CAE5D4FA-2556-4640-8793-063247AA272E}"/>
              </a:ext>
            </a:extLst>
          </p:cNvPr>
          <p:cNvSpPr>
            <a:spLocks noGrp="1"/>
          </p:cNvSpPr>
          <p:nvPr>
            <p:ph type="body" sz="quarter" idx="16" hasCustomPrompt="1"/>
          </p:nvPr>
        </p:nvSpPr>
        <p:spPr>
          <a:xfrm>
            <a:off x="7853356"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en-GB" noProof="0"/>
              <a:t>2</a:t>
            </a:r>
          </a:p>
        </p:txBody>
      </p:sp>
      <p:sp>
        <p:nvSpPr>
          <p:cNvPr id="17" name="Text Placeholder 16">
            <a:extLst>
              <a:ext uri="{FF2B5EF4-FFF2-40B4-BE49-F238E27FC236}">
                <a16:creationId xmlns:a16="http://schemas.microsoft.com/office/drawing/2014/main" id="{8379251E-EDF2-4AC5-AB5B-C1FD66A9D6F3}"/>
              </a:ext>
            </a:extLst>
          </p:cNvPr>
          <p:cNvSpPr>
            <a:spLocks noGrp="1"/>
          </p:cNvSpPr>
          <p:nvPr>
            <p:ph type="body" sz="quarter" idx="17" hasCustomPrompt="1"/>
          </p:nvPr>
        </p:nvSpPr>
        <p:spPr>
          <a:xfrm>
            <a:off x="9985713"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en-GB" noProof="0"/>
              <a:t>3</a:t>
            </a:r>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3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ED3A9150-039F-4FB9-B8A2-F8F4040C0201}"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91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 Image / Icon Bullets">
    <p:bg>
      <p:bgPr>
        <a:solidFill>
          <a:schemeClr val="bg2"/>
        </a:solidFill>
        <a:effectLst/>
      </p:bgPr>
    </p:bg>
    <p:spTree>
      <p:nvGrpSpPr>
        <p:cNvPr id="1" name=""/>
        <p:cNvGrpSpPr/>
        <p:nvPr/>
      </p:nvGrpSpPr>
      <p:grpSpPr>
        <a:xfrm>
          <a:off x="0" y="0"/>
          <a:ext cx="0" cy="0"/>
          <a:chOff x="0" y="0"/>
          <a:chExt cx="0" cy="0"/>
        </a:xfrm>
      </p:grpSpPr>
      <p:sp>
        <p:nvSpPr>
          <p:cNvPr id="9" name="Freeform 6" title="Page Number Shape">
            <a:extLst>
              <a:ext uri="{FF2B5EF4-FFF2-40B4-BE49-F238E27FC236}">
                <a16:creationId xmlns:a16="http://schemas.microsoft.com/office/drawing/2014/main" id="{4C028BF1-8F7F-4E8E-9D47-05D46323E336}"/>
              </a:ext>
            </a:extLst>
          </p:cNvPr>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p:nvPr>
        </p:nvSpPr>
        <p:spPr>
          <a:xfrm>
            <a:off x="762000" y="559678"/>
            <a:ext cx="3833906" cy="2221622"/>
          </a:xfrm>
        </p:spPr>
        <p:txBody>
          <a:bodyPr rtlCol="0" anchor="b"/>
          <a:lstStyle>
            <a:lvl1pPr>
              <a:defRPr>
                <a:solidFill>
                  <a:schemeClr val="bg1"/>
                </a:solidFill>
              </a:defRPr>
            </a:lvl1pPr>
          </a:lstStyle>
          <a:p>
            <a:pPr rtl="0"/>
            <a:r>
              <a:rPr lang="en-US" noProof="0"/>
              <a:t>Click to edit Master title style</a:t>
            </a:r>
            <a:endParaRPr lang="en-GB" noProof="0"/>
          </a:p>
        </p:txBody>
      </p:sp>
      <p:sp>
        <p:nvSpPr>
          <p:cNvPr id="4" name="Date Placeholder 3"/>
          <p:cNvSpPr>
            <a:spLocks noGrp="1"/>
          </p:cNvSpPr>
          <p:nvPr>
            <p:ph type="dt" sz="half" idx="10"/>
          </p:nvPr>
        </p:nvSpPr>
        <p:spPr/>
        <p:txBody>
          <a:bodyPr rtlCol="0"/>
          <a:lstStyle>
            <a:lvl1pPr>
              <a:defRPr>
                <a:solidFill>
                  <a:schemeClr val="bg1"/>
                </a:solidFill>
              </a:defRPr>
            </a:lvl1pPr>
          </a:lstStyle>
          <a:p>
            <a:pPr rtl="0"/>
            <a:fld id="{72DDA0E7-BF30-41B3-BA7F-0CB648457625}"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D7203A2-76F7-4D98-BFEB-C48DDC3E5C6C}"/>
              </a:ext>
            </a:extLst>
          </p:cNvPr>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1" name="Text Placeholder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2" name="Text Placeholder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7" name="Text Placeholder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6" name="Text Placeholder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19" name="Text Placeholder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3" name="Picture Placeholder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5" name="Picture Placeholder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7" name="Picture Placeholder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1" name="Picture Placeholder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3" name="Picture Placeholder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5" name="Picture Placeholder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Tree>
    <p:extLst>
      <p:ext uri="{BB962C8B-B14F-4D97-AF65-F5344CB8AC3E}">
        <p14:creationId xmlns:p14="http://schemas.microsoft.com/office/powerpoint/2010/main" val="12325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Medium Photos with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p:cNvSpPr>
            <a:spLocks noGrp="1"/>
          </p:cNvSpPr>
          <p:nvPr>
            <p:ph type="title" hasCustomPrompt="1"/>
          </p:nvPr>
        </p:nvSpPr>
        <p:spPr>
          <a:xfrm>
            <a:off x="762000" y="2831932"/>
            <a:ext cx="3833906" cy="1562638"/>
          </a:xfrm>
        </p:spPr>
        <p:txBody>
          <a:bodyPr rtlCol="0" anchor="b"/>
          <a:lstStyle>
            <a:lvl1pPr>
              <a:defRPr/>
            </a:lvl1pPr>
          </a:lstStyle>
          <a:p>
            <a:pPr rtl="0"/>
            <a:r>
              <a:rPr lang="en-GB" noProof="0"/>
              <a:t>Click to edit your title</a:t>
            </a:r>
          </a:p>
        </p:txBody>
      </p:sp>
      <p:sp>
        <p:nvSpPr>
          <p:cNvPr id="4" name="Date Placeholder 3"/>
          <p:cNvSpPr>
            <a:spLocks noGrp="1"/>
          </p:cNvSpPr>
          <p:nvPr>
            <p:ph type="dt" sz="half" idx="10"/>
          </p:nvPr>
        </p:nvSpPr>
        <p:spPr/>
        <p:txBody>
          <a:bodyPr rtlCol="0"/>
          <a:lstStyle/>
          <a:p>
            <a:pPr rtl="0"/>
            <a:fld id="{80F5BBF8-60EF-4A58-8AA1-0E5D107F711D}" type="datetime1">
              <a:rPr lang="en-GB" noProof="0" smtClean="0"/>
              <a:t>14/06/2023</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13D2E340-0663-474B-992C-9192B5C45E57}" type="slidenum">
              <a:rPr lang="en-GB" noProof="0" smtClean="0"/>
              <a:t>‹N›</a:t>
            </a:fld>
            <a:endParaRPr lang="en-GB" noProof="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2000" y="4573117"/>
            <a:ext cx="3842550" cy="1178396"/>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en-GB" noProof="0"/>
              <a:t>Place your subtitle here</a:t>
            </a:r>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4EDDE9BC-8D20-403B-A5FE-C277A3515DE4}"/>
              </a:ext>
            </a:extLst>
          </p:cNvPr>
          <p:cNvSpPr>
            <a:spLocks noGrp="1"/>
          </p:cNvSpPr>
          <p:nvPr>
            <p:ph type="pic" sz="quarter" idx="19" hasCustomPrompt="1"/>
          </p:nvPr>
        </p:nvSpPr>
        <p:spPr>
          <a:xfrm>
            <a:off x="2424736" y="482857"/>
            <a:ext cx="2179814" cy="2179814"/>
          </a:xfrm>
          <a:prstGeom prst="ellipse">
            <a:avLst/>
          </a:prstGeom>
          <a:solidFill>
            <a:schemeClr val="bg1">
              <a:lumMod val="95000"/>
            </a:schemeClr>
          </a:solidFill>
        </p:spPr>
        <p:txBody>
          <a:bodyPr rtlCol="0" anchor="ctr"/>
          <a:lstStyle>
            <a:lvl1pPr marL="0" indent="0" algn="ctr">
              <a:buNone/>
              <a:defRPr i="1"/>
            </a:lvl1pPr>
          </a:lstStyle>
          <a:p>
            <a:pPr rtl="0"/>
            <a:r>
              <a:rPr lang="en-GB" noProof="0"/>
              <a:t>Insert Portrait Photo</a:t>
            </a:r>
          </a:p>
        </p:txBody>
      </p:sp>
      <p:sp>
        <p:nvSpPr>
          <p:cNvPr id="19" name="Content Placeholder 2">
            <a:extLst>
              <a:ext uri="{FF2B5EF4-FFF2-40B4-BE49-F238E27FC236}">
                <a16:creationId xmlns:a16="http://schemas.microsoft.com/office/drawing/2014/main" id="{2BF5E186-AFA1-42AA-AE51-CF3AC059F0FB}"/>
              </a:ext>
            </a:extLst>
          </p:cNvPr>
          <p:cNvSpPr>
            <a:spLocks noGrp="1"/>
          </p:cNvSpPr>
          <p:nvPr>
            <p:ph idx="1" hasCustomPrompt="1"/>
          </p:nvPr>
        </p:nvSpPr>
        <p:spPr>
          <a:xfrm>
            <a:off x="5162550"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2" name="Text Placeholder 8">
            <a:extLst>
              <a:ext uri="{FF2B5EF4-FFF2-40B4-BE49-F238E27FC236}">
                <a16:creationId xmlns:a16="http://schemas.microsoft.com/office/drawing/2014/main" id="{C860CCD0-F268-4994-9434-F0E0132A4E53}"/>
              </a:ext>
            </a:extLst>
          </p:cNvPr>
          <p:cNvSpPr>
            <a:spLocks noGrp="1"/>
          </p:cNvSpPr>
          <p:nvPr>
            <p:ph type="body" sz="quarter" idx="13" hasCustomPrompt="1"/>
          </p:nvPr>
        </p:nvSpPr>
        <p:spPr>
          <a:xfrm>
            <a:off x="7295581"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3" name="Text Placeholder 10">
            <a:extLst>
              <a:ext uri="{FF2B5EF4-FFF2-40B4-BE49-F238E27FC236}">
                <a16:creationId xmlns:a16="http://schemas.microsoft.com/office/drawing/2014/main" id="{28D5E220-4F6C-4A47-9F47-4CA88EA230DF}"/>
              </a:ext>
            </a:extLst>
          </p:cNvPr>
          <p:cNvSpPr>
            <a:spLocks noGrp="1"/>
          </p:cNvSpPr>
          <p:nvPr>
            <p:ph type="body" sz="quarter" idx="14" hasCustomPrompt="1"/>
          </p:nvPr>
        </p:nvSpPr>
        <p:spPr>
          <a:xfrm>
            <a:off x="9428613"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4" name="Text Placeholder 6">
            <a:extLst>
              <a:ext uri="{FF2B5EF4-FFF2-40B4-BE49-F238E27FC236}">
                <a16:creationId xmlns:a16="http://schemas.microsoft.com/office/drawing/2014/main" id="{1DFEF73A-C0FC-4A4C-8342-991CEFF532E2}"/>
              </a:ext>
            </a:extLst>
          </p:cNvPr>
          <p:cNvSpPr>
            <a:spLocks noGrp="1"/>
          </p:cNvSpPr>
          <p:nvPr>
            <p:ph type="body" sz="quarter" idx="20" hasCustomPrompt="1"/>
          </p:nvPr>
        </p:nvSpPr>
        <p:spPr>
          <a:xfrm>
            <a:off x="5162550" y="3429000"/>
            <a:ext cx="1944000" cy="2700000"/>
          </a:xfrm>
          <a:solidFill>
            <a:schemeClr val="bg1"/>
          </a:solidFill>
        </p:spPr>
        <p:txBody>
          <a:bodyPr lIns="0" tIns="1944000" rIns="0" bIns="72000" rtlCol="0" anchor="ct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5" name="Text Placeholder 15">
            <a:extLst>
              <a:ext uri="{FF2B5EF4-FFF2-40B4-BE49-F238E27FC236}">
                <a16:creationId xmlns:a16="http://schemas.microsoft.com/office/drawing/2014/main" id="{E60572FB-0574-4BE3-9637-7CA7B5ACA8DE}"/>
              </a:ext>
            </a:extLst>
          </p:cNvPr>
          <p:cNvSpPr>
            <a:spLocks noGrp="1"/>
          </p:cNvSpPr>
          <p:nvPr>
            <p:ph type="body" sz="quarter" idx="21" hasCustomPrompt="1"/>
          </p:nvPr>
        </p:nvSpPr>
        <p:spPr>
          <a:xfrm>
            <a:off x="7295356"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6" name="Text Placeholder 18">
            <a:extLst>
              <a:ext uri="{FF2B5EF4-FFF2-40B4-BE49-F238E27FC236}">
                <a16:creationId xmlns:a16="http://schemas.microsoft.com/office/drawing/2014/main" id="{155E2FBC-2458-49C4-B75C-CAEAC6D9F10F}"/>
              </a:ext>
            </a:extLst>
          </p:cNvPr>
          <p:cNvSpPr>
            <a:spLocks noGrp="1"/>
          </p:cNvSpPr>
          <p:nvPr>
            <p:ph type="body" sz="quarter" idx="22" hasCustomPrompt="1"/>
          </p:nvPr>
        </p:nvSpPr>
        <p:spPr>
          <a:xfrm>
            <a:off x="9428163"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en-GB" noProof="0"/>
              <a:t>Item Description</a:t>
            </a:r>
          </a:p>
        </p:txBody>
      </p:sp>
      <p:sp>
        <p:nvSpPr>
          <p:cNvPr id="27" name="Picture Placeholder 22">
            <a:extLst>
              <a:ext uri="{FF2B5EF4-FFF2-40B4-BE49-F238E27FC236}">
                <a16:creationId xmlns:a16="http://schemas.microsoft.com/office/drawing/2014/main" id="{844B1DAB-161E-44A0-9E15-DA816B46A48E}"/>
              </a:ext>
            </a:extLst>
          </p:cNvPr>
          <p:cNvSpPr>
            <a:spLocks noGrp="1"/>
          </p:cNvSpPr>
          <p:nvPr>
            <p:ph type="pic" sz="quarter" idx="23" hasCustomPrompt="1"/>
          </p:nvPr>
        </p:nvSpPr>
        <p:spPr>
          <a:xfrm>
            <a:off x="5234550"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8" name="Picture Placeholder 24">
            <a:extLst>
              <a:ext uri="{FF2B5EF4-FFF2-40B4-BE49-F238E27FC236}">
                <a16:creationId xmlns:a16="http://schemas.microsoft.com/office/drawing/2014/main" id="{8811849A-335B-47C0-980E-357EE8C4BCC2}"/>
              </a:ext>
            </a:extLst>
          </p:cNvPr>
          <p:cNvSpPr>
            <a:spLocks noGrp="1"/>
          </p:cNvSpPr>
          <p:nvPr>
            <p:ph type="pic" sz="quarter" idx="24" hasCustomPrompt="1"/>
          </p:nvPr>
        </p:nvSpPr>
        <p:spPr>
          <a:xfrm>
            <a:off x="7367581"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29" name="Picture Placeholder 26">
            <a:extLst>
              <a:ext uri="{FF2B5EF4-FFF2-40B4-BE49-F238E27FC236}">
                <a16:creationId xmlns:a16="http://schemas.microsoft.com/office/drawing/2014/main" id="{E1254A81-6A51-429E-91AC-6B4CADA71DC5}"/>
              </a:ext>
            </a:extLst>
          </p:cNvPr>
          <p:cNvSpPr>
            <a:spLocks noGrp="1"/>
          </p:cNvSpPr>
          <p:nvPr>
            <p:ph type="pic" sz="quarter" idx="25" hasCustomPrompt="1"/>
          </p:nvPr>
        </p:nvSpPr>
        <p:spPr>
          <a:xfrm>
            <a:off x="9500613"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0" name="Picture Placeholder 30">
            <a:extLst>
              <a:ext uri="{FF2B5EF4-FFF2-40B4-BE49-F238E27FC236}">
                <a16:creationId xmlns:a16="http://schemas.microsoft.com/office/drawing/2014/main" id="{64053090-461C-448F-9705-7FEE78A41337}"/>
              </a:ext>
            </a:extLst>
          </p:cNvPr>
          <p:cNvSpPr>
            <a:spLocks noGrp="1"/>
          </p:cNvSpPr>
          <p:nvPr>
            <p:ph type="pic" sz="quarter" idx="26" hasCustomPrompt="1"/>
          </p:nvPr>
        </p:nvSpPr>
        <p:spPr>
          <a:xfrm>
            <a:off x="5234550"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1" name="Picture Placeholder 32">
            <a:extLst>
              <a:ext uri="{FF2B5EF4-FFF2-40B4-BE49-F238E27FC236}">
                <a16:creationId xmlns:a16="http://schemas.microsoft.com/office/drawing/2014/main" id="{7AD2F7CB-CFE4-4C72-864A-D00C1CEAA23D}"/>
              </a:ext>
            </a:extLst>
          </p:cNvPr>
          <p:cNvSpPr>
            <a:spLocks noGrp="1"/>
          </p:cNvSpPr>
          <p:nvPr>
            <p:ph type="pic" sz="quarter" idx="27" hasCustomPrompt="1"/>
          </p:nvPr>
        </p:nvSpPr>
        <p:spPr>
          <a:xfrm>
            <a:off x="7367581"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
        <p:nvSpPr>
          <p:cNvPr id="32" name="Picture Placeholder 34">
            <a:extLst>
              <a:ext uri="{FF2B5EF4-FFF2-40B4-BE49-F238E27FC236}">
                <a16:creationId xmlns:a16="http://schemas.microsoft.com/office/drawing/2014/main" id="{CCA07CA3-C8D4-41EA-A0FB-74E1A4770398}"/>
              </a:ext>
            </a:extLst>
          </p:cNvPr>
          <p:cNvSpPr>
            <a:spLocks noGrp="1"/>
          </p:cNvSpPr>
          <p:nvPr>
            <p:ph type="pic" sz="quarter" idx="28" hasCustomPrompt="1"/>
          </p:nvPr>
        </p:nvSpPr>
        <p:spPr>
          <a:xfrm>
            <a:off x="9500163"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en-GB" noProof="0"/>
              <a:t>Insert Icon / Picture</a:t>
            </a:r>
          </a:p>
        </p:txBody>
      </p:sp>
    </p:spTree>
    <p:extLst>
      <p:ext uri="{BB962C8B-B14F-4D97-AF65-F5344CB8AC3E}">
        <p14:creationId xmlns:p14="http://schemas.microsoft.com/office/powerpoint/2010/main" val="110807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7656" y="1264197"/>
            <a:ext cx="5670487" cy="4268965"/>
          </a:xfrm>
        </p:spPr>
        <p:txBody>
          <a:bodyPr rtlCol="0" anchor="ctr">
            <a:normAutofit/>
          </a:bodyPr>
          <a:lstStyle>
            <a:lvl1pPr algn="l">
              <a:lnSpc>
                <a:spcPct val="85000"/>
              </a:lnSpc>
              <a:defRPr sz="6000" cap="none" baseline="0">
                <a:solidFill>
                  <a:schemeClr val="tx2"/>
                </a:solidFill>
              </a:defRPr>
            </a:lvl1pPr>
          </a:lstStyle>
          <a:p>
            <a:pPr rtl="0"/>
            <a:r>
              <a:rPr lang="en-US" noProof="0"/>
              <a:t>Click to edit Master title style</a:t>
            </a:r>
            <a:endParaRPr lang="en-GB" noProof="0"/>
          </a:p>
        </p:txBody>
      </p:sp>
      <p:sp>
        <p:nvSpPr>
          <p:cNvPr id="3" name="Subtitle 2"/>
          <p:cNvSpPr>
            <a:spLocks noGrp="1"/>
          </p:cNvSpPr>
          <p:nvPr>
            <p:ph type="subTitle" idx="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9" name="Straight Connector 8" title="Verticle Rule Lin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53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rtlCol="0" anchor="t">
            <a:normAutofit/>
          </a:bodyPr>
          <a:lstStyle>
            <a:lvl1pPr>
              <a:lnSpc>
                <a:spcPct val="85000"/>
              </a:lnSpc>
              <a:defRPr sz="7700" cap="none" baseline="0">
                <a:solidFill>
                  <a:schemeClr val="tx1">
                    <a:lumMod val="85000"/>
                    <a:lumOff val="15000"/>
                  </a:schemeClr>
                </a:solidFill>
              </a:defRPr>
            </a:lvl1pPr>
          </a:lstStyle>
          <a:p>
            <a:pPr rtl="0"/>
            <a:r>
              <a:rPr lang="en-US" noProof="0"/>
              <a:t>Click to edit Master title style</a:t>
            </a:r>
            <a:endParaRPr lang="en-GB" noProof="0"/>
          </a:p>
        </p:txBody>
      </p:sp>
      <p:sp>
        <p:nvSpPr>
          <p:cNvPr id="3" name="Text Placeholder 2"/>
          <p:cNvSpPr>
            <a:spLocks noGrp="1"/>
          </p:cNvSpPr>
          <p:nvPr>
            <p:ph type="body" idx="1" hasCustomPrompt="1"/>
          </p:nvPr>
        </p:nvSpPr>
        <p:spPr>
          <a:xfrm>
            <a:off x="1947673" y="1393748"/>
            <a:ext cx="8401429" cy="819150"/>
          </a:xfrm>
        </p:spPr>
        <p:txBody>
          <a:bodyPr rtlCol="0"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Edit Master text styles</a:t>
            </a:r>
          </a:p>
        </p:txBody>
      </p:sp>
      <p:sp>
        <p:nvSpPr>
          <p:cNvPr id="4" name="Date Placeholder 3"/>
          <p:cNvSpPr>
            <a:spLocks noGrp="1"/>
          </p:cNvSpPr>
          <p:nvPr>
            <p:ph type="dt" sz="half" idx="10"/>
          </p:nvPr>
        </p:nvSpPr>
        <p:spPr>
          <a:xfrm>
            <a:off x="8742955" y="6314439"/>
            <a:ext cx="1596622" cy="365125"/>
          </a:xfrm>
        </p:spPr>
        <p:txBody>
          <a:bodyPr rtlCol="0"/>
          <a:lstStyle>
            <a:lvl1pPr>
              <a:defRPr sz="1200">
                <a:solidFill>
                  <a:schemeClr val="tx1">
                    <a:lumMod val="85000"/>
                    <a:lumOff val="15000"/>
                  </a:schemeClr>
                </a:solidFill>
              </a:defRPr>
            </a:lvl1pPr>
          </a:lstStyle>
          <a:p>
            <a:pPr rtl="0"/>
            <a:fld id="{1C896760-A52A-4B0A-9FCE-F159B68F95D1}" type="datetime1">
              <a:rPr lang="en-GB" noProof="0" smtClean="0"/>
              <a:t>14/06/2023</a:t>
            </a:fld>
            <a:endParaRPr lang="en-GB" noProof="0"/>
          </a:p>
        </p:txBody>
      </p:sp>
      <p:sp>
        <p:nvSpPr>
          <p:cNvPr id="5" name="Footer Placeholder 4"/>
          <p:cNvSpPr>
            <a:spLocks noGrp="1"/>
          </p:cNvSpPr>
          <p:nvPr>
            <p:ph type="ftr" sz="quarter" idx="11"/>
          </p:nvPr>
        </p:nvSpPr>
        <p:spPr>
          <a:xfrm>
            <a:off x="1947673" y="6314440"/>
            <a:ext cx="6480226" cy="365125"/>
          </a:xfrm>
        </p:spPr>
        <p:txBody>
          <a:bodyPr rtlCol="0"/>
          <a:lstStyle>
            <a:lvl1pPr>
              <a:defRPr b="0">
                <a:solidFill>
                  <a:schemeClr val="tx1">
                    <a:lumMod val="85000"/>
                    <a:lumOff val="15000"/>
                  </a:schemeClr>
                </a:solidFill>
              </a:defRPr>
            </a:lvl1pPr>
          </a:lstStyle>
          <a:p>
            <a:pPr rtl="0"/>
            <a:endParaRPr lang="en-GB" noProof="0"/>
          </a:p>
        </p:txBody>
      </p:sp>
      <p:sp>
        <p:nvSpPr>
          <p:cNvPr id="6" name="Slide Number Placeholder 5"/>
          <p:cNvSpPr>
            <a:spLocks noGrp="1"/>
          </p:cNvSpPr>
          <p:nvPr>
            <p:ph type="sldNum" sz="quarter" idx="12"/>
          </p:nvPr>
        </p:nvSpPr>
        <p:spPr>
          <a:xfrm>
            <a:off x="11784011" y="1620760"/>
            <a:ext cx="407988" cy="365125"/>
          </a:xfrm>
        </p:spPr>
        <p:txBody>
          <a:bodyPr rtlCol="0"/>
          <a:lstStyle>
            <a:lvl1pPr>
              <a:defRPr>
                <a:solidFill>
                  <a:schemeClr val="bg2"/>
                </a:solidFill>
              </a:defRPr>
            </a:lvl1pPr>
          </a:lstStyle>
          <a:p>
            <a:pPr rtl="0"/>
            <a:fld id="{13D2E340-0663-474B-992C-9192B5C45E57}" type="slidenum">
              <a:rPr lang="en-GB" noProof="0" smtClean="0"/>
              <a:t>‹N›</a:t>
            </a:fld>
            <a:endParaRPr lang="en-GB" noProof="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45348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pPr rtl="0"/>
            <a:fld id="{F887B716-D79C-4B40-B931-1D91F43C7E50}" type="datetime1">
              <a:rPr lang="en-GB" noProof="0" smtClean="0"/>
              <a:t>14/06/2023</a:t>
            </a:fld>
            <a:endParaRPr lang="en-GB" noProof="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pPr rtl="0"/>
            <a:endParaRPr lang="en-GB" noProof="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pPr rtl="0"/>
            <a:fld id="{13D2E340-0663-474B-992C-9192B5C45E57}" type="slidenum">
              <a:rPr lang="en-GB" noProof="0" smtClean="0"/>
              <a:t>‹N›</a:t>
            </a:fld>
            <a:endParaRPr lang="en-GB" noProof="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93967"/>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95" r:id="rId3"/>
    <p:sldLayoutId id="2147484490" r:id="rId4"/>
    <p:sldLayoutId id="2147484491" r:id="rId5"/>
    <p:sldLayoutId id="2147484492" r:id="rId6"/>
    <p:sldLayoutId id="2147484493" r:id="rId7"/>
    <p:sldLayoutId id="2147484496" r:id="rId8"/>
    <p:sldLayoutId id="2147484481" r:id="rId9"/>
    <p:sldLayoutId id="2147484498" r:id="rId10"/>
    <p:sldLayoutId id="2147484499" r:id="rId11"/>
    <p:sldLayoutId id="2147484500" r:id="rId12"/>
    <p:sldLayoutId id="2147484482" r:id="rId13"/>
    <p:sldLayoutId id="2147484483" r:id="rId14"/>
    <p:sldLayoutId id="2147484484" r:id="rId15"/>
    <p:sldLayoutId id="2147484485" r:id="rId16"/>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91B2A036-8CF5-7DA4-4518-0566631846BA}"/>
              </a:ext>
            </a:extLst>
          </p:cNvPr>
          <p:cNvSpPr>
            <a:spLocks noGrp="1"/>
          </p:cNvSpPr>
          <p:nvPr>
            <p:ph type="subTitle" idx="1"/>
          </p:nvPr>
        </p:nvSpPr>
        <p:spPr>
          <a:xfrm>
            <a:off x="347170" y="2646264"/>
            <a:ext cx="4987147" cy="930805"/>
          </a:xfrm>
        </p:spPr>
        <p:txBody>
          <a:bodyPr rtlCol="0"/>
          <a:lstStyle/>
          <a:p>
            <a:r>
              <a:rPr lang="en-GB" sz="2800" b="1" i="0" dirty="0">
                <a:latin typeface="Arial" panose="020B0604020202020204" pitchFamily="34" charset="0"/>
                <a:ea typeface="+mj-ea"/>
                <a:cs typeface="Arial" panose="020B0604020202020204" pitchFamily="34" charset="0"/>
              </a:rPr>
              <a:t>Session 5</a:t>
            </a:r>
          </a:p>
          <a:p>
            <a:r>
              <a:rPr lang="en-GB" sz="2800" b="1" i="0" dirty="0">
                <a:latin typeface="Arial" panose="020B0604020202020204" pitchFamily="34" charset="0"/>
                <a:ea typeface="+mj-ea"/>
                <a:cs typeface="Arial" panose="020B0604020202020204" pitchFamily="34" charset="0"/>
              </a:rPr>
              <a:t>ENABLERS</a:t>
            </a:r>
            <a:endParaRPr lang="en-US" b="1" i="0" dirty="0">
              <a:latin typeface="Arial" panose="020B0604020202020204" pitchFamily="34" charset="0"/>
              <a:ea typeface="+mj-ea"/>
              <a:cs typeface="Arial" panose="020B0604020202020204" pitchFamily="34" charset="0"/>
            </a:endParaRPr>
          </a:p>
        </p:txBody>
      </p:sp>
      <p:sp>
        <p:nvSpPr>
          <p:cNvPr id="6" name="Subtitle 2">
            <a:extLst>
              <a:ext uri="{FF2B5EF4-FFF2-40B4-BE49-F238E27FC236}">
                <a16:creationId xmlns:a16="http://schemas.microsoft.com/office/drawing/2014/main" id="{DB67B517-02C6-2E1B-D9D7-51BCBDCB80CE}"/>
              </a:ext>
            </a:extLst>
          </p:cNvPr>
          <p:cNvSpPr txBox="1">
            <a:spLocks/>
          </p:cNvSpPr>
          <p:nvPr/>
        </p:nvSpPr>
        <p:spPr>
          <a:xfrm>
            <a:off x="5662777" y="2916007"/>
            <a:ext cx="5387853" cy="391318"/>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0"/>
              </a:spcBef>
              <a:buFont typeface="Arial" panose="020B0604020202020204" pitchFamily="34" charset="0"/>
              <a:buNone/>
              <a:defRPr sz="23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algn="ctr"/>
            <a:r>
              <a:rPr lang="it-IT" sz="2000" i="0" dirty="0">
                <a:solidFill>
                  <a:srgbClr val="FFFFFF"/>
                </a:solidFill>
                <a:effectLst/>
                <a:latin typeface="Arial" panose="020B0604020202020204" pitchFamily="34" charset="0"/>
                <a:cs typeface="Arial" panose="020B0604020202020204" pitchFamily="34" charset="0"/>
              </a:rPr>
              <a:t>DIGITAL TRANSFORMATION IN SATCOM</a:t>
            </a:r>
          </a:p>
        </p:txBody>
      </p:sp>
    </p:spTree>
    <p:extLst>
      <p:ext uri="{BB962C8B-B14F-4D97-AF65-F5344CB8AC3E}">
        <p14:creationId xmlns:p14="http://schemas.microsoft.com/office/powerpoint/2010/main" val="2482267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a:xfrm>
            <a:off x="5747656" y="1362975"/>
            <a:ext cx="5670487" cy="426896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Guido </a:t>
            </a:r>
            <a:r>
              <a:rPr lang="en-GB" sz="1500" i="0" err="1">
                <a:latin typeface="Microsoft YaHei Light"/>
                <a:ea typeface="Microsoft YaHei Light"/>
                <a:cs typeface="Kigelia"/>
              </a:rPr>
              <a:t>Baraglia’s</a:t>
            </a:r>
            <a:r>
              <a:rPr lang="en-GB" sz="1500" i="0">
                <a:latin typeface="Microsoft YaHei Light"/>
                <a:ea typeface="Microsoft YaHei Light"/>
                <a:cs typeface="Kigelia"/>
              </a:rPr>
              <a:t> experience in aerospace spans over 35 years, from ground station operation and satellite payload management, to business development and sales. He recently led the newly formed Amazon Web Services Aerospace &amp; Satellite business unit in EMEA.</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a:ea typeface="Microsoft YaHei Light"/>
                <a:cs typeface="Kigelia"/>
              </a:rPr>
            </a:br>
            <a:r>
              <a:rPr lang="en-GB" sz="1500" i="0" err="1">
                <a:latin typeface="Microsoft YaHei Light"/>
                <a:ea typeface="Microsoft YaHei Light"/>
                <a:cs typeface="Kigelia"/>
              </a:rPr>
              <a:t>Baraglia</a:t>
            </a:r>
            <a:r>
              <a:rPr lang="en-GB" sz="1500" i="0">
                <a:latin typeface="Microsoft YaHei Light"/>
                <a:ea typeface="Microsoft YaHei Light"/>
                <a:cs typeface="Kigelia"/>
              </a:rPr>
              <a:t> has developed untapped vertical markets and proposed the most appropriate solution to complex or innovative requirements. An early supporter of the ground virtualisation evolution, he envisions a future with a cloud-based seamless infrastructure, where space is one of the key elements of the global communication and content distribution network.</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err="1">
                <a:latin typeface="Microsoft YaHei Light"/>
                <a:ea typeface="Microsoft YaHei Light"/>
                <a:cs typeface="Kigelia"/>
              </a:rPr>
              <a:t>Baraglia's</a:t>
            </a:r>
            <a:r>
              <a:rPr lang="en-GB" sz="1500" i="0">
                <a:latin typeface="Microsoft YaHei Light"/>
                <a:ea typeface="Microsoft YaHei Light"/>
                <a:cs typeface="Kigelia"/>
              </a:rPr>
              <a:t> primary task is to support innovation in the regional space market by focusing on joining space and satellite requirements with advanced cloud capabilities, enabling transformation of the space ecosystem. This touches every aspect of the space business, including data analytics and intelligence, spacecraft and rockets and human missions.</a:t>
            </a:r>
          </a:p>
        </p:txBody>
      </p:sp>
      <p:pic>
        <p:nvPicPr>
          <p:cNvPr id="12" name="Picture Placeholder 11" descr="A person in a suit&#10;&#10;Description automatically generated with medium confidence">
            <a:extLst>
              <a:ext uri="{FF2B5EF4-FFF2-40B4-BE49-F238E27FC236}">
                <a16:creationId xmlns:a16="http://schemas.microsoft.com/office/drawing/2014/main" id="{65B7BB83-8483-DE3C-620C-D7CB7426C3E7}"/>
              </a:ext>
            </a:extLst>
          </p:cNvPr>
          <p:cNvPicPr>
            <a:picLocks noGrp="1" noChangeAspect="1"/>
          </p:cNvPicPr>
          <p:nvPr>
            <p:ph type="pic" sz="quarter" idx="10"/>
          </p:nvPr>
        </p:nvPicPr>
        <p:blipFill>
          <a:blip r:embed="rId3"/>
          <a:srcRect l="4130" r="4130"/>
          <a:stretch>
            <a:fillRect/>
          </a:stretch>
        </p:blipFill>
        <p:spPr/>
      </p:pic>
      <p:sp>
        <p:nvSpPr>
          <p:cNvPr id="10" name="Subtitle 2">
            <a:extLst>
              <a:ext uri="{FF2B5EF4-FFF2-40B4-BE49-F238E27FC236}">
                <a16:creationId xmlns:a16="http://schemas.microsoft.com/office/drawing/2014/main" id="{D215C797-C48F-864D-5347-DE640DB86166}"/>
              </a:ext>
            </a:extLst>
          </p:cNvPr>
          <p:cNvSpPr>
            <a:spLocks noGrp="1"/>
          </p:cNvSpPr>
          <p:nvPr>
            <p:ph type="subTitle" idx="1"/>
          </p:nvPr>
        </p:nvSpPr>
        <p:spPr>
          <a:xfrm>
            <a:off x="314325" y="3880237"/>
            <a:ext cx="4987147" cy="1862029"/>
          </a:xfrm>
        </p:spPr>
        <p:txBody>
          <a:bodyPr rtlCol="0"/>
          <a:lstStyle/>
          <a:p>
            <a:pPr rtl="0"/>
            <a:r>
              <a:rPr lang="en-GB" sz="2800">
                <a:latin typeface="+mj-lt"/>
                <a:ea typeface="+mj-ea"/>
                <a:cs typeface="+mj-cs"/>
              </a:rPr>
              <a:t>Guido </a:t>
            </a:r>
            <a:r>
              <a:rPr lang="en-GB" sz="2800" err="1">
                <a:latin typeface="+mj-lt"/>
                <a:ea typeface="+mj-ea"/>
                <a:cs typeface="+mj-cs"/>
              </a:rPr>
              <a:t>Baraglia</a:t>
            </a:r>
            <a:endParaRPr lang="en-GB" sz="2800">
              <a:latin typeface="+mj-lt"/>
              <a:ea typeface="+mj-ea"/>
              <a:cs typeface="+mj-cs"/>
            </a:endParaRPr>
          </a:p>
          <a:p>
            <a:pPr rtl="0"/>
            <a:endParaRPr lang="en-GB" sz="2400">
              <a:latin typeface="+mj-lt"/>
              <a:ea typeface="+mj-ea"/>
              <a:cs typeface="+mj-cs"/>
            </a:endParaRPr>
          </a:p>
          <a:p>
            <a:pPr rtl="0"/>
            <a:r>
              <a:rPr lang="en-GB" sz="2400">
                <a:latin typeface="+mj-lt"/>
                <a:ea typeface="+mj-ea"/>
                <a:cs typeface="+mj-cs"/>
              </a:rPr>
              <a:t>Head of Space &amp; Satellite EMEA</a:t>
            </a:r>
          </a:p>
          <a:p>
            <a:pPr rtl="0"/>
            <a:r>
              <a:rPr lang="en-GB" sz="2400">
                <a:latin typeface="+mj-lt"/>
                <a:ea typeface="+mj-ea"/>
                <a:cs typeface="+mj-cs"/>
              </a:rPr>
              <a:t>AWS Aerospace &amp; Satellite</a:t>
            </a:r>
          </a:p>
        </p:txBody>
      </p:sp>
    </p:spTree>
    <p:extLst>
      <p:ext uri="{BB962C8B-B14F-4D97-AF65-F5344CB8AC3E}">
        <p14:creationId xmlns:p14="http://schemas.microsoft.com/office/powerpoint/2010/main" val="216983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ctrTitle"/>
          </p:nvPr>
        </p:nvSpPr>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Afonso Nunes has made significant contributions to the space business through his exceptional technical skills, deep market understanding, and remarkable ability to inspire and mobilise teams. His journey as a subject matter expert began in the mid-90s with his academic achievements in microwave electronics. </a:t>
            </a:r>
            <a:br>
              <a:rPr lang="en-GB" sz="1500" i="0">
                <a:latin typeface="Microsoft YaHei Light"/>
                <a:ea typeface="Microsoft YaHei Light"/>
                <a:cs typeface="Kigelia"/>
              </a:rPr>
            </a:br>
            <a:r>
              <a:rPr lang="en-GB" sz="1500" i="0">
                <a:latin typeface="Microsoft YaHei Light"/>
                <a:ea typeface="Microsoft YaHei Light"/>
                <a:cs typeface="Kigelia"/>
              </a:rPr>
              <a:t> </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a:ea typeface="Microsoft YaHei Light"/>
                <a:cs typeface="Kigelia"/>
              </a:rPr>
              <a:t>Nunes has engaged in research in avionics and working on mobile communications and Telecommunications Management Networks. Moving into the space industry, he worked on satellite datalinks for aviation, satellite transport split architectures, satellite navigation systems, remote sensing, downstream applications and satellite mission control. Nunes later worked on a secure satellite datalink system for air traffic management (ATM), </a:t>
            </a:r>
            <a:r>
              <a:rPr lang="en-GB" sz="1500" i="0" err="1">
                <a:latin typeface="Microsoft YaHei Light"/>
                <a:ea typeface="Microsoft YaHei Light"/>
                <a:cs typeface="Kigelia"/>
              </a:rPr>
              <a:t>milsatcom</a:t>
            </a:r>
            <a:r>
              <a:rPr lang="en-GB" sz="1500" i="0">
                <a:latin typeface="Microsoft YaHei Light"/>
                <a:ea typeface="Microsoft YaHei Light"/>
                <a:cs typeface="Kigelia"/>
              </a:rPr>
              <a:t> projects, 5G, artificial intelligence and network protocols for mega-constellations. </a:t>
            </a: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br>
              <a:rPr lang="en-GB" sz="1500" i="0">
                <a:latin typeface="Microsoft YaHei Light" panose="020B0502040204020203" pitchFamily="34" charset="-122"/>
                <a:ea typeface="Microsoft YaHei Light" panose="020B0502040204020203" pitchFamily="34" charset="-122"/>
                <a:cs typeface="Kigelia" panose="020B0502040204020203" pitchFamily="34" charset="0"/>
              </a:rPr>
            </a:br>
            <a:r>
              <a:rPr lang="en-GB" sz="1500" i="0">
                <a:latin typeface="Microsoft YaHei Light"/>
                <a:ea typeface="Microsoft YaHei Light"/>
                <a:cs typeface="Kigelia"/>
              </a:rPr>
              <a:t>Beyond his professional accomplishments, Nunes is a person with many passions: classical music, classic cars, vintage watches (just don't ask him the time), motorbikes, cycling and his family, particularly his young daughters. </a:t>
            </a:r>
            <a:endParaRPr lang="en-US"/>
          </a:p>
        </p:txBody>
      </p:sp>
      <p:sp>
        <p:nvSpPr>
          <p:cNvPr id="3" name="Subtitle 2">
            <a:extLst>
              <a:ext uri="{FF2B5EF4-FFF2-40B4-BE49-F238E27FC236}">
                <a16:creationId xmlns:a16="http://schemas.microsoft.com/office/drawing/2014/main" id="{7E42C4E3-AFAF-4630-AF6D-21FB3C29CF71}"/>
              </a:ext>
            </a:extLst>
          </p:cNvPr>
          <p:cNvSpPr>
            <a:spLocks noGrp="1"/>
          </p:cNvSpPr>
          <p:nvPr>
            <p:ph type="subTitle" idx="1"/>
          </p:nvPr>
        </p:nvSpPr>
        <p:spPr>
          <a:xfrm>
            <a:off x="314325" y="3880237"/>
            <a:ext cx="4987147" cy="1862029"/>
          </a:xfrm>
        </p:spPr>
        <p:txBody>
          <a:bodyPr rtlCol="0"/>
          <a:lstStyle/>
          <a:p>
            <a:pPr rtl="0"/>
            <a:r>
              <a:rPr lang="en-GB" sz="2800">
                <a:latin typeface="+mj-lt"/>
                <a:ea typeface="+mj-ea"/>
                <a:cs typeface="+mj-cs"/>
              </a:rPr>
              <a:t>Afonso Nunes</a:t>
            </a:r>
          </a:p>
          <a:p>
            <a:pPr rtl="0"/>
            <a:endParaRPr lang="en-GB" sz="2800">
              <a:latin typeface="+mj-lt"/>
              <a:ea typeface="+mj-ea"/>
              <a:cs typeface="+mj-cs"/>
            </a:endParaRPr>
          </a:p>
          <a:p>
            <a:r>
              <a:rPr lang="en-GB" sz="2400">
                <a:latin typeface="+mj-lt"/>
                <a:ea typeface="+mj-ea"/>
                <a:cs typeface="+mj-cs"/>
              </a:rPr>
              <a:t>Technology Business Development</a:t>
            </a:r>
            <a:endParaRPr lang="en-GB">
              <a:ea typeface="+mj-ea"/>
              <a:cs typeface="+mj-cs"/>
            </a:endParaRPr>
          </a:p>
          <a:p>
            <a:pPr rtl="0"/>
            <a:r>
              <a:rPr lang="en-GB" sz="2400">
                <a:latin typeface="+mj-lt"/>
                <a:ea typeface="+mj-ea"/>
                <a:cs typeface="+mj-cs"/>
              </a:rPr>
              <a:t>CGI</a:t>
            </a:r>
          </a:p>
        </p:txBody>
      </p:sp>
      <p:pic>
        <p:nvPicPr>
          <p:cNvPr id="12" name="Picture Placeholder 11" descr="A person taking a selfie&#10;&#10;Description automatically generated">
            <a:extLst>
              <a:ext uri="{FF2B5EF4-FFF2-40B4-BE49-F238E27FC236}">
                <a16:creationId xmlns:a16="http://schemas.microsoft.com/office/drawing/2014/main" id="{9FEE177C-DE94-7C01-EE0A-C73BD8C44A78}"/>
              </a:ext>
            </a:extLst>
          </p:cNvPr>
          <p:cNvPicPr>
            <a:picLocks noGrp="1" noChangeAspect="1"/>
          </p:cNvPicPr>
          <p:nvPr>
            <p:ph type="pic" sz="quarter" idx="10"/>
          </p:nvPr>
        </p:nvPicPr>
        <p:blipFill>
          <a:blip r:embed="rId3"/>
          <a:srcRect t="12500" b="12500"/>
          <a:stretch>
            <a:fillRect/>
          </a:stretch>
        </p:blipFill>
        <p:spPr/>
      </p:pic>
    </p:spTree>
    <p:extLst>
      <p:ext uri="{BB962C8B-B14F-4D97-AF65-F5344CB8AC3E}">
        <p14:creationId xmlns:p14="http://schemas.microsoft.com/office/powerpoint/2010/main" val="427215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BF893860-5696-CA89-724A-BFC357703610}"/>
              </a:ext>
            </a:extLst>
          </p:cNvPr>
          <p:cNvSpPr>
            <a:spLocks noGrp="1"/>
          </p:cNvSpPr>
          <p:nvPr>
            <p:ph type="subTitle" idx="1"/>
          </p:nvPr>
        </p:nvSpPr>
        <p:spPr>
          <a:xfrm>
            <a:off x="314325" y="3880237"/>
            <a:ext cx="4987147" cy="1862029"/>
          </a:xfrm>
        </p:spPr>
        <p:txBody>
          <a:bodyPr rtlCol="0"/>
          <a:lstStyle/>
          <a:p>
            <a:r>
              <a:rPr lang="en-GB" sz="2800">
                <a:latin typeface="+mj-lt"/>
                <a:ea typeface="+mj-ea"/>
                <a:cs typeface="+mj-cs"/>
              </a:rPr>
              <a:t>Enrique Fraga Moreira</a:t>
            </a:r>
            <a:endParaRPr lang="en-US"/>
          </a:p>
          <a:p>
            <a:endParaRPr lang="en-GB" sz="2400">
              <a:latin typeface="+mj-lt"/>
              <a:ea typeface="+mj-ea"/>
              <a:cs typeface="+mj-cs"/>
            </a:endParaRPr>
          </a:p>
          <a:p>
            <a:r>
              <a:rPr lang="en-GB" sz="2400">
                <a:latin typeface="+mj-lt"/>
                <a:ea typeface="+mj-ea"/>
                <a:cs typeface="+mj-cs"/>
              </a:rPr>
              <a:t>Director of Space</a:t>
            </a:r>
            <a:endParaRPr lang="en-GB">
              <a:ea typeface="+mj-ea"/>
              <a:cs typeface="+mj-cs"/>
            </a:endParaRPr>
          </a:p>
          <a:p>
            <a:r>
              <a:rPr lang="en-GB" sz="2400">
                <a:latin typeface="+mj-lt"/>
                <a:ea typeface="+mj-ea"/>
                <a:cs typeface="+mj-cs"/>
              </a:rPr>
              <a:t> GMV</a:t>
            </a:r>
            <a:endParaRPr lang="en-GB">
              <a:ea typeface="+mj-ea"/>
              <a:cs typeface="+mj-cs"/>
            </a:endParaRPr>
          </a:p>
        </p:txBody>
      </p:sp>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47656" y="1264197"/>
            <a:ext cx="5670487" cy="426896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Enrique Fraga is a mathematics graduate specialising in programming, who began working as a software architect for telecommunications projects.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21 years ago, he joined GMV, working in the satellite control-centre area, where he has had a variety of roles: technical engineer to director of GMV’s Satellite and Mission Control Business Unit.</a:t>
            </a:r>
            <a:br>
              <a:rPr lang="en-GB" sz="1500" i="0">
                <a:latin typeface="Microsoft YaHei Light"/>
                <a:ea typeface="Microsoft YaHei Light"/>
                <a:cs typeface="Kigelia"/>
              </a:rPr>
            </a:br>
            <a:endParaRPr lang="en-GB" sz="1500" i="0">
              <a:latin typeface="Microsoft YaHei Light"/>
              <a:ea typeface="Microsoft YaHei Light"/>
              <a:cs typeface="Kigelia"/>
            </a:endParaRPr>
          </a:p>
          <a:p>
            <a:pPr>
              <a:lnSpc>
                <a:spcPct val="100000"/>
              </a:lnSpc>
            </a:pPr>
            <a:r>
              <a:rPr lang="en-GB" sz="1500" i="0">
                <a:latin typeface="Microsoft YaHei Light"/>
                <a:ea typeface="Microsoft YaHei Light"/>
                <a:cs typeface="Kigelia"/>
              </a:rPr>
              <a:t>During this period, GMV became the world’s leading supplier of ground-control systems for commercial satellites and one of the significant GS software providers for ESA and EUMETSAT.</a:t>
            </a:r>
            <a:br>
              <a:rPr lang="en-GB" sz="1500" i="0">
                <a:latin typeface="Microsoft YaHei Light"/>
                <a:ea typeface="Microsoft YaHei Light"/>
                <a:cs typeface="Kigelia"/>
              </a:rPr>
            </a:br>
            <a:endParaRPr lang="en-GB" sz="1500" i="0">
              <a:latin typeface="Microsoft YaHei Light"/>
              <a:ea typeface="Microsoft YaHei Light"/>
              <a:cs typeface="Kigelia"/>
            </a:endParaRPr>
          </a:p>
          <a:p>
            <a:pPr>
              <a:lnSpc>
                <a:spcPct val="100000"/>
              </a:lnSpc>
            </a:pPr>
            <a:r>
              <a:rPr lang="en-GB" sz="1500" i="0">
                <a:latin typeface="Microsoft YaHei Light"/>
                <a:ea typeface="Microsoft YaHei Light"/>
                <a:cs typeface="Kigelia"/>
              </a:rPr>
              <a:t>He has recently been appointed as general manager of GMV Space Systems EST (Earth Observation, Exploration, Science, Space Safety, Telecom and Transportation).</a:t>
            </a:r>
            <a:endParaRPr lang="en-US" sz="1500">
              <a:latin typeface="Microsoft YaHei Light"/>
              <a:ea typeface="Microsoft YaHei Light"/>
            </a:endParaRPr>
          </a:p>
          <a:p>
            <a:pPr>
              <a:lnSpc>
                <a:spcPct val="100000"/>
              </a:lnSpc>
            </a:pPr>
            <a:endParaRPr lang="en-GB" sz="1200" i="0">
              <a:latin typeface="Microsoft YaHei Light"/>
              <a:ea typeface="Microsoft YaHei Light"/>
              <a:cs typeface="Kigelia"/>
            </a:endParaRPr>
          </a:p>
        </p:txBody>
      </p:sp>
      <p:pic>
        <p:nvPicPr>
          <p:cNvPr id="2" name="Picture 3">
            <a:extLst>
              <a:ext uri="{FF2B5EF4-FFF2-40B4-BE49-F238E27FC236}">
                <a16:creationId xmlns:a16="http://schemas.microsoft.com/office/drawing/2014/main" id="{49322440-D84D-BFA6-2300-F2465ECD73DE}"/>
              </a:ext>
            </a:extLst>
          </p:cNvPr>
          <p:cNvPicPr>
            <a:picLocks noGrp="1" noChangeAspect="1"/>
          </p:cNvPicPr>
          <p:nvPr>
            <p:ph type="pic" sz="quarter" idx="10"/>
          </p:nvPr>
        </p:nvPicPr>
        <p:blipFill>
          <a:blip r:embed="rId3"/>
          <a:srcRect l="16667" r="16667"/>
          <a:stretch/>
        </p:blipFill>
        <p:spPr/>
      </p:pic>
    </p:spTree>
    <p:extLst>
      <p:ext uri="{BB962C8B-B14F-4D97-AF65-F5344CB8AC3E}">
        <p14:creationId xmlns:p14="http://schemas.microsoft.com/office/powerpoint/2010/main" val="3850981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BF893860-5696-CA89-724A-BFC357703610}"/>
              </a:ext>
            </a:extLst>
          </p:cNvPr>
          <p:cNvSpPr>
            <a:spLocks noGrp="1"/>
          </p:cNvSpPr>
          <p:nvPr>
            <p:ph type="subTitle" idx="1"/>
          </p:nvPr>
        </p:nvSpPr>
        <p:spPr>
          <a:xfrm>
            <a:off x="314325" y="3880237"/>
            <a:ext cx="4987147" cy="1918242"/>
          </a:xfrm>
        </p:spPr>
        <p:txBody>
          <a:bodyPr rtlCol="0"/>
          <a:lstStyle/>
          <a:p>
            <a:r>
              <a:rPr lang="en-GB" sz="2800">
                <a:latin typeface="+mj-lt"/>
                <a:ea typeface="+mj-ea"/>
                <a:cs typeface="+mj-cs"/>
              </a:rPr>
              <a:t>Stuart Daughtridge</a:t>
            </a:r>
            <a:endParaRPr lang="en-US"/>
          </a:p>
          <a:p>
            <a:endParaRPr lang="en-GB" sz="2400">
              <a:latin typeface="+mj-lt"/>
              <a:ea typeface="+mj-ea"/>
              <a:cs typeface="+mj-cs"/>
            </a:endParaRPr>
          </a:p>
          <a:p>
            <a:r>
              <a:rPr lang="en-GB" sz="2200">
                <a:latin typeface="+mj-lt"/>
                <a:ea typeface="+mj-ea"/>
                <a:cs typeface="+mj-cs"/>
              </a:rPr>
              <a:t>Vice President of Advance Technology</a:t>
            </a:r>
            <a:endParaRPr lang="en-GB" sz="2200">
              <a:latin typeface="Corbel"/>
              <a:ea typeface="+mj-ea"/>
              <a:cs typeface="+mj-cs"/>
            </a:endParaRPr>
          </a:p>
          <a:p>
            <a:r>
              <a:rPr lang="en-GB" sz="2200">
                <a:latin typeface="+mj-lt"/>
                <a:ea typeface="+mj-ea"/>
                <a:cs typeface="+mj-cs"/>
              </a:rPr>
              <a:t>Kratos </a:t>
            </a:r>
            <a:r>
              <a:rPr lang="en-GB" sz="2200" err="1">
                <a:latin typeface="+mj-lt"/>
                <a:ea typeface="+mj-ea"/>
                <a:cs typeface="+mj-cs"/>
              </a:rPr>
              <a:t>Defense</a:t>
            </a:r>
            <a:r>
              <a:rPr lang="en-GB" sz="2200">
                <a:latin typeface="+mj-lt"/>
                <a:ea typeface="+mj-ea"/>
                <a:cs typeface="+mj-cs"/>
              </a:rPr>
              <a:t> &amp; Security Solutions</a:t>
            </a:r>
            <a:endParaRPr lang="en-GB"/>
          </a:p>
        </p:txBody>
      </p:sp>
      <p:sp>
        <p:nvSpPr>
          <p:cNvPr id="12" name="Title 1">
            <a:extLst>
              <a:ext uri="{FF2B5EF4-FFF2-40B4-BE49-F238E27FC236}">
                <a16:creationId xmlns:a16="http://schemas.microsoft.com/office/drawing/2014/main" id="{7A2B3B99-567D-DF14-8AB4-CF55886974B9}"/>
              </a:ext>
            </a:extLst>
          </p:cNvPr>
          <p:cNvSpPr>
            <a:spLocks noGrp="1"/>
          </p:cNvSpPr>
          <p:nvPr>
            <p:ph type="ctrTitle"/>
          </p:nvPr>
        </p:nvSpPr>
        <p:spPr>
          <a:xfrm>
            <a:off x="5730723" y="1441997"/>
            <a:ext cx="5670487" cy="4268965"/>
          </a:xfrm>
        </p:spPr>
        <p:txBody>
          <a:bodyPr vert="horz" lIns="91440" tIns="45720" rIns="91440" bIns="45720" rtlCol="0" anchor="ctr">
            <a:noAutofit/>
          </a:bodyPr>
          <a:lstStyle/>
          <a:p>
            <a:pPr>
              <a:lnSpc>
                <a:spcPct val="100000"/>
              </a:lnSpc>
            </a:pPr>
            <a:r>
              <a:rPr lang="en-GB" sz="1500" i="0">
                <a:latin typeface="Microsoft YaHei Light"/>
                <a:ea typeface="Microsoft YaHei Light"/>
                <a:cs typeface="Kigelia"/>
              </a:rPr>
              <a:t>Stuart Daughtridge has extensive experience in the satellite and aerospace industry, spanning over 30 years. </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In his current position of vice president of advance technology, he leads Kratos’ satellite ground segment technology initiatives, including the planning for the next generation of ground-segment technology. In this role, Daughtridge is focused on today’s innovative and advanced technologies that will enable the ground station to become more dynamic, scalable, secure and cost-effective for customers.</a:t>
            </a:r>
            <a:br>
              <a:rPr lang="en-GB" sz="1500" i="0">
                <a:latin typeface="Microsoft YaHei Light"/>
                <a:ea typeface="Microsoft YaHei Light"/>
                <a:cs typeface="Kigelia"/>
              </a:rPr>
            </a:br>
            <a:br>
              <a:rPr lang="en-GB" sz="1500" i="0">
                <a:latin typeface="Microsoft YaHei Light"/>
                <a:ea typeface="Microsoft YaHei Light"/>
                <a:cs typeface="Kigelia"/>
              </a:rPr>
            </a:br>
            <a:r>
              <a:rPr lang="en-GB" sz="1500" i="0">
                <a:latin typeface="Microsoft YaHei Light"/>
                <a:ea typeface="Microsoft YaHei Light"/>
                <a:cs typeface="Kigelia"/>
              </a:rPr>
              <a:t>Prior to his current role at Kratos, he has held several senior management positions within the company. Daughtridge has also held various management and engineering positions with Orion Satellite Corporation, Intelsat, and Spacecom. He holds a Bachelor of Science from Lafayette College.</a:t>
            </a:r>
            <a:endParaRPr lang="en-US" sz="1400"/>
          </a:p>
          <a:p>
            <a:pPr>
              <a:lnSpc>
                <a:spcPct val="100000"/>
              </a:lnSpc>
            </a:pPr>
            <a:endParaRPr lang="en-GB" sz="1200" i="0">
              <a:latin typeface="Microsoft YaHei Light"/>
              <a:ea typeface="Microsoft YaHei Light"/>
              <a:cs typeface="Kigelia"/>
            </a:endParaRPr>
          </a:p>
          <a:p>
            <a:pPr>
              <a:lnSpc>
                <a:spcPct val="100000"/>
              </a:lnSpc>
            </a:pPr>
            <a:endParaRPr lang="en-GB" sz="1200" i="0">
              <a:latin typeface="Microsoft YaHei Light"/>
              <a:ea typeface="Microsoft YaHei Light"/>
              <a:cs typeface="Kigelia"/>
            </a:endParaRPr>
          </a:p>
        </p:txBody>
      </p:sp>
      <p:pic>
        <p:nvPicPr>
          <p:cNvPr id="5" name="Picture 5">
            <a:extLst>
              <a:ext uri="{FF2B5EF4-FFF2-40B4-BE49-F238E27FC236}">
                <a16:creationId xmlns:a16="http://schemas.microsoft.com/office/drawing/2014/main" id="{46CBE821-C199-13F3-EE54-7290D15E2ECE}"/>
              </a:ext>
            </a:extLst>
          </p:cNvPr>
          <p:cNvPicPr>
            <a:picLocks noGrp="1" noChangeAspect="1"/>
          </p:cNvPicPr>
          <p:nvPr>
            <p:ph type="pic" sz="quarter" idx="10"/>
          </p:nvPr>
        </p:nvPicPr>
        <p:blipFill>
          <a:blip r:embed="rId3"/>
          <a:srcRect l="16667" r="16667"/>
          <a:stretch/>
        </p:blipFill>
        <p:spPr/>
      </p:pic>
    </p:spTree>
    <p:extLst>
      <p:ext uri="{BB962C8B-B14F-4D97-AF65-F5344CB8AC3E}">
        <p14:creationId xmlns:p14="http://schemas.microsoft.com/office/powerpoint/2010/main" val="3437316200"/>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209485_TF45175639_Win32" id="{DA3BC7EA-B985-431E-917E-E4426AC6D1A1}" vid="{18535A56-0AAF-4A35-94B1-1693062433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cd08bd-1e1e-469a-8ac4-c187034b961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57143302898F41934C8E4E7519B7B1" ma:contentTypeVersion="11" ma:contentTypeDescription="Create a new document." ma:contentTypeScope="" ma:versionID="2f5e31b07a67fff51d5c8d76fb793c9e">
  <xsd:schema xmlns:xsd="http://www.w3.org/2001/XMLSchema" xmlns:xs="http://www.w3.org/2001/XMLSchema" xmlns:p="http://schemas.microsoft.com/office/2006/metadata/properties" xmlns:ns2="4ccd08bd-1e1e-469a-8ac4-c187034b961f" xmlns:ns3="97f49b3d-ba18-453c-85bc-b516f4096980" targetNamespace="http://schemas.microsoft.com/office/2006/metadata/properties" ma:root="true" ma:fieldsID="86418e00959e4a7b0e2e6f1c48da189a" ns2:_="" ns3:_="">
    <xsd:import namespace="4ccd08bd-1e1e-469a-8ac4-c187034b961f"/>
    <xsd:import namespace="97f49b3d-ba18-453c-85bc-b516f409698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08bd-1e1e-469a-8ac4-c187034b96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f49b3d-ba18-453c-85bc-b516f409698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074CC8-2AE0-4869-A865-E4CD1468A090}">
  <ds:schemaRefs>
    <ds:schemaRef ds:uri="4ccd08bd-1e1e-469a-8ac4-c187034b961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3533FA2-6A5D-4046-84B8-AE67EFCF4B2F}">
  <ds:schemaRefs>
    <ds:schemaRef ds:uri="http://schemas.microsoft.com/sharepoint/v3/contenttype/forms"/>
  </ds:schemaRefs>
</ds:datastoreItem>
</file>

<file path=customXml/itemProps3.xml><?xml version="1.0" encoding="utf-8"?>
<ds:datastoreItem xmlns:ds="http://schemas.openxmlformats.org/officeDocument/2006/customXml" ds:itemID="{B4F6F20C-9399-48FD-8527-0E9356C040F2}">
  <ds:schemaRefs>
    <ds:schemaRef ds:uri="4ccd08bd-1e1e-469a-8ac4-c187034b961f"/>
    <ds:schemaRef ds:uri="97f49b3d-ba18-453c-85bc-b516f40969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
  <TotalTime>0</TotalTime>
  <Words>629</Words>
  <Application>Microsoft Macintosh PowerPoint</Application>
  <PresentationFormat>Widescreen</PresentationFormat>
  <Paragraphs>30</Paragraphs>
  <Slides>5</Slides>
  <Notes>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vt:i4>
      </vt:variant>
    </vt:vector>
  </HeadingPairs>
  <TitlesOfParts>
    <vt:vector size="11" baseType="lpstr">
      <vt:lpstr>Microsoft YaHei Light</vt:lpstr>
      <vt:lpstr>Arial</vt:lpstr>
      <vt:lpstr>Calibri</vt:lpstr>
      <vt:lpstr>Century Schoolbook</vt:lpstr>
      <vt:lpstr>Corbel</vt:lpstr>
      <vt:lpstr>Headlines</vt:lpstr>
      <vt:lpstr>Presentazione standard di PowerPoint</vt:lpstr>
      <vt:lpstr>Guido Baraglia’s experience in aerospace spans over 35 years, from ground station operation and satellite payload management, to business development and sales. He recently led the newly formed Amazon Web Services Aerospace &amp; Satellite business unit in EMEA.  Baraglia has developed untapped vertical markets and proposed the most appropriate solution to complex or innovative requirements. An early supporter of the ground virtualisation evolution, he envisions a future with a cloud-based seamless infrastructure, where space is one of the key elements of the global communication and content distribution network.  Baraglia's primary task is to support innovation in the regional space market by focusing on joining space and satellite requirements with advanced cloud capabilities, enabling transformation of the space ecosystem. This touches every aspect of the space business, including data analytics and intelligence, spacecraft and rockets and human missions.</vt:lpstr>
      <vt:lpstr>Afonso Nunes has made significant contributions to the space business through his exceptional technical skills, deep market understanding, and remarkable ability to inspire and mobilise teams. His journey as a subject matter expert began in the mid-90s with his academic achievements in microwave electronics.    Nunes has engaged in research in avionics and working on mobile communications and Telecommunications Management Networks. Moving into the space industry, he worked on satellite datalinks for aviation, satellite transport split architectures, satellite navigation systems, remote sensing, downstream applications and satellite mission control. Nunes later worked on a secure satellite datalink system for air traffic management (ATM), milsatcom projects, 5G, artificial intelligence and network protocols for mega-constellations.   Beyond his professional accomplishments, Nunes is a person with many passions: classical music, classic cars, vintage watches (just don't ask him the time), motorbikes, cycling and his family, particularly his young daughters. </vt:lpstr>
      <vt:lpstr>Enrique Fraga is a mathematics graduate specialising in programming, who began working as a software architect for telecommunications projects.   21 years ago, he joined GMV, working in the satellite control-centre area, where he has had a variety of roles: technical engineer to director of GMV’s Satellite and Mission Control Business Unit.  During this period, GMV became the world’s leading supplier of ground-control systems for commercial satellites and one of the significant GS software providers for ESA and EUMETSAT.  He has recently been appointed as general manager of GMV Space Systems EST (Earth Observation, Exploration, Science, Space Safety, Telecom and Transportation). </vt:lpstr>
      <vt:lpstr>Stuart Daughtridge has extensive experience in the satellite and aerospace industry, spanning over 30 years.   In his current position of vice president of advance technology, he leads Kratos’ satellite ground segment technology initiatives, including the planning for the next generation of ground-segment technology. In this role, Daughtridge is focused on today’s innovative and advanced technologies that will enable the ground station to become more dynamic, scalable, secure and cost-effective for customers.  Prior to his current role at Kratos, he has held several senior management positions within the company. Daughtridge has also held various management and engineering positions with Orion Satellite Corporation, Intelsat, and Spacecom. He holds a Bachelor of Science from Lafayette College.  </vt:lpstr>
    </vt:vector>
  </TitlesOfParts>
  <Company>ESA European Space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Massimiliano is responsible for the entire end-to-end system technology ecosystem at OneWeb including launch systems, R&amp;D, design, manufacture and delivery of OneWeb’s satellite ground network and user terminals. He oversees the entire spectrum engineering division and is also planning the next generation of system infrastructure, aspiring to achieve outstanding technical solutions and innovation for OneWeb’s Gen2 space-based connectivity network.   OneWeb is the global connectivity platform powered from space, headquartered in London, enabling connectivity for governments, businesses, and communities. Owned by global consortium of shareholders including: Bharti Global, the UK Government, Eutelsat, Softbank, Hughes and Hanwha, OneWeb is implementing a constellation of low Earth orbit satellites with a network of global gateway stations and a range of user terminals to provide an affordable, fast, high-bandwidth and low-latency communications service that is connected to the IoT future and is a pathway to 5G.</dc:title>
  <dc:creator>Elly Panagopoulou</dc:creator>
  <cp:lastModifiedBy>Marco Manca (ReMedia)</cp:lastModifiedBy>
  <cp:revision>26</cp:revision>
  <dcterms:created xsi:type="dcterms:W3CDTF">2023-05-23T08:36:09Z</dcterms:created>
  <dcterms:modified xsi:type="dcterms:W3CDTF">2023-06-14T09:26:31Z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0x0101003757143302898F41934C8E4E7519B7B1</vt:lpwstr>
  </property>
  <property fmtid="{D5CDD505-2E9C-101B-9397-08002B2CF9AE}" pid="3" name="MediaServiceImageTags">
    <vt:lpwstr/>
  </property>
</Properties>
</file>